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FF6B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36576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6B2C"/>
                </a:solidFill>
                <a:latin typeface="DejaVu Sans"/>
              </a:defRPr>
            </a:pPr>
            <a:r>
              <a:t>Shine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1188720"/>
            <a:ext cx="11430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000" b="1">
                <a:solidFill>
                  <a:srgbClr val="2A2320"/>
                </a:solidFill>
                <a:latin typeface="DejaVu Sans"/>
              </a:defRPr>
            </a:pPr>
            <a:r>
              <a:t>Find the job that fits you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2286000"/>
            <a:ext cx="114300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0">
                <a:solidFill>
                  <a:srgbClr val="5A524D"/>
                </a:solidFill>
                <a:latin typeface="DejaVu Sans"/>
              </a:defRPr>
            </a:pPr>
            <a:r>
              <a:t>Shine is a free careers platform for every 16–24 year old.</a:t>
            </a:r>
            <a:br/>
            <a:r>
              <a:t>Apprenticeships · T Levels · Jobs · Training ·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00800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786E69"/>
                </a:solidFill>
                <a:latin typeface="DejaVu Sans"/>
              </a:defRPr>
            </a:pPr>
            <a:r>
              <a:t>shineai.tech · Free for UK students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E85D0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36576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6B2C"/>
                </a:solidFill>
                <a:latin typeface="DejaVu Sans"/>
              </a:defRPr>
            </a:pPr>
            <a:r>
              <a:t>Shine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1188720"/>
            <a:ext cx="11430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000" b="1">
                <a:solidFill>
                  <a:srgbClr val="2A2320"/>
                </a:solidFill>
                <a:latin typeface="DejaVu Sans"/>
              </a:defRPr>
            </a:pPr>
            <a:r>
              <a:t>The problem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2286000"/>
            <a:ext cx="114300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0">
                <a:solidFill>
                  <a:srgbClr val="5A524D"/>
                </a:solidFill>
                <a:latin typeface="DejaVu Sans"/>
              </a:defRPr>
            </a:pPr>
            <a:r>
              <a:t>Most careers advice pushes one route.</a:t>
            </a:r>
            <a:br/>
            <a:r>
              <a:t>But the right path depends on you.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00800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786E69"/>
                </a:solidFill>
                <a:latin typeface="DejaVu Sans"/>
              </a:defRPr>
            </a:pPr>
            <a:r>
              <a:t>shineai.tech · Free for UK students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F48C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36576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6B2C"/>
                </a:solidFill>
                <a:latin typeface="DejaVu Sans"/>
              </a:defRPr>
            </a:pPr>
            <a:r>
              <a:t>Shine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1188720"/>
            <a:ext cx="11430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000" b="1">
                <a:solidFill>
                  <a:srgbClr val="2A2320"/>
                </a:solidFill>
                <a:latin typeface="DejaVu Sans"/>
              </a:defRPr>
            </a:pPr>
            <a:r>
              <a:t>What Shine does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2286000"/>
            <a:ext cx="114300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0">
                <a:solidFill>
                  <a:srgbClr val="5A524D"/>
                </a:solidFill>
                <a:latin typeface="DejaVu Sans"/>
              </a:defRPr>
            </a:pPr>
            <a:r>
              <a:t>1. Answer a few quick questions</a:t>
            </a:r>
            <a:br/>
            <a:r>
              <a:t>2. Get a personalised career map</a:t>
            </a:r>
            <a:br/>
            <a:r>
              <a:t>3. Apply to live opportunities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00800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786E69"/>
                </a:solidFill>
                <a:latin typeface="DejaVu Sans"/>
              </a:defRPr>
            </a:pPr>
            <a:r>
              <a:t>shineai.tech · Free for UK students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A9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36576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6B2C"/>
                </a:solidFill>
                <a:latin typeface="DejaVu Sans"/>
              </a:defRPr>
            </a:pPr>
            <a:r>
              <a:t>Shine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1188720"/>
            <a:ext cx="11430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000" b="1">
                <a:solidFill>
                  <a:srgbClr val="2A2320"/>
                </a:solidFill>
                <a:latin typeface="DejaVu Sans"/>
              </a:defRPr>
            </a:pPr>
            <a:r>
              <a:t>What your school gets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2286000"/>
            <a:ext cx="114300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0">
                <a:solidFill>
                  <a:srgbClr val="5A524D"/>
                </a:solidFill>
                <a:latin typeface="DejaVu Sans"/>
              </a:defRPr>
            </a:pPr>
            <a:r>
              <a:t>Gatsby Benchmark coverage</a:t>
            </a:r>
            <a:br/>
            <a:r>
              <a:t>One-click evidence export</a:t>
            </a:r>
            <a:br/>
            <a:r>
              <a:t>Cohort insight and feedback questions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00800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786E69"/>
                </a:solidFill>
                <a:latin typeface="DejaVu Sans"/>
              </a:defRPr>
            </a:pPr>
            <a:r>
              <a:t>shineai.tech · Free for UK students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FF6B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36576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6B2C"/>
                </a:solidFill>
                <a:latin typeface="DejaVu Sans"/>
              </a:defRPr>
            </a:pPr>
            <a:r>
              <a:t>Shine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1188720"/>
            <a:ext cx="11430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000" b="1">
                <a:solidFill>
                  <a:srgbClr val="2A2320"/>
                </a:solidFill>
                <a:latin typeface="DejaVu Sans"/>
              </a:defRPr>
            </a:pPr>
            <a:r>
              <a:t>Start today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2286000"/>
            <a:ext cx="114300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0">
                <a:solidFill>
                  <a:srgbClr val="5A524D"/>
                </a:solidFill>
                <a:latin typeface="DejaVu Sans"/>
              </a:defRPr>
            </a:pPr>
            <a:r>
              <a:t>Scan the QR code or visit shineai.tech</a:t>
            </a:r>
          </a:p>
        </p:txBody>
      </p:sp>
      <p:pic>
        <p:nvPicPr>
          <p:cNvPr id="6" name="Picture 5" descr="_qr_ppt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0" y="4114800"/>
            <a:ext cx="1828800" cy="1828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65760" y="6400800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786E69"/>
                </a:solidFill>
                <a:latin typeface="DejaVu Sans"/>
              </a:defRPr>
            </a:pPr>
            <a:r>
              <a:t>shineai.tech · Free for UK students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